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3" r:id="rId2"/>
    <p:sldId id="339" r:id="rId3"/>
    <p:sldId id="335" r:id="rId4"/>
    <p:sldId id="34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Gray-level Binary Fonts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Image halftoning using Gray-level binary fonts transforms an image with L number of gray levels into an image with N perceived gray levels. N matrices are created and for each pixel, the appropriate matrix is copied at the appropriate position of the output image.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image halftoning using gray-level binary fonts on a greyscale image.</a:t>
            </a:r>
          </a:p>
        </p:txBody>
      </p:sp>
      <p:sp>
        <p:nvSpPr>
          <p:cNvPr id="6" name="Τίτλος 1">
            <a:extLst>
              <a:ext uri="{FF2B5EF4-FFF2-40B4-BE49-F238E27FC236}">
                <a16:creationId xmlns:a16="http://schemas.microsoft.com/office/drawing/2014/main" id="{8051597F-D779-40A0-979E-5AF77D05D504}"/>
              </a:ext>
            </a:extLst>
          </p:cNvPr>
          <p:cNvSpPr>
            <a:spLocks noGrp="1"/>
          </p:cNvSpPr>
          <p:nvPr>
            <p:ph type="title"/>
          </p:nvPr>
        </p:nvSpPr>
        <p:spPr bwMode="auto">
          <a:xfrm>
            <a:off x="166123" y="241160"/>
            <a:ext cx="9073008" cy="89430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156590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Gray-level Binary Fonts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grayscale image and a number of halftones, which will decide the amount of perceived gray levels of the image. It counts the number of halftones of each pixel and changes the value of that number of neighboring pixels to 255.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it returns the halftoned image and displays it alongside the original one.</a:t>
            </a:r>
          </a:p>
        </p:txBody>
      </p:sp>
      <p:sp>
        <p:nvSpPr>
          <p:cNvPr id="6" name="Τίτλος 1">
            <a:extLst>
              <a:ext uri="{FF2B5EF4-FFF2-40B4-BE49-F238E27FC236}">
                <a16:creationId xmlns:a16="http://schemas.microsoft.com/office/drawing/2014/main" id="{8051597F-D779-40A0-979E-5AF77D05D504}"/>
              </a:ext>
            </a:extLst>
          </p:cNvPr>
          <p:cNvSpPr>
            <a:spLocks noGrp="1"/>
          </p:cNvSpPr>
          <p:nvPr>
            <p:ph type="title"/>
          </p:nvPr>
        </p:nvSpPr>
        <p:spPr bwMode="auto">
          <a:xfrm>
            <a:off x="166123" y="241160"/>
            <a:ext cx="9073008" cy="89430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42523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Gray-level Binary Fonts</a:t>
            </a:r>
          </a:p>
          <a:p>
            <a:pPr marL="457200" indent="-457200" algn="l">
              <a:buFont typeface="Arial" panose="020B0604020202020204" pitchFamily="34" charset="0"/>
              <a:buChar char="•"/>
            </a:pPr>
            <a:endParaRPr lang="en-US" sz="2800" b="0" dirty="0">
              <a:solidFill>
                <a:srgbClr val="00B0F0"/>
              </a:solidFill>
              <a:cs typeface="Arial" panose="020B0604020202020204" pitchFamily="34" charset="0"/>
            </a:endParaRPr>
          </a:p>
        </p:txBody>
      </p:sp>
      <p:sp>
        <p:nvSpPr>
          <p:cNvPr id="8" name="TextBox 7">
            <a:extLst>
              <a:ext uri="{FF2B5EF4-FFF2-40B4-BE49-F238E27FC236}">
                <a16:creationId xmlns:a16="http://schemas.microsoft.com/office/drawing/2014/main" id="{4AC6A2C1-CEAC-4281-8E9E-E095142EB4DB}"/>
              </a:ext>
            </a:extLst>
          </p:cNvPr>
          <p:cNvSpPr txBox="1"/>
          <p:nvPr/>
        </p:nvSpPr>
        <p:spPr>
          <a:xfrm>
            <a:off x="2009013" y="5473589"/>
            <a:ext cx="4458775"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a:p>
            <a:pPr algn="just"/>
            <a:endParaRPr lang="en-US" sz="2400" dirty="0">
              <a:latin typeface="Arial" panose="020B0604020202020204" pitchFamily="34" charset="0"/>
              <a:cs typeface="Arial" panose="020B0604020202020204" pitchFamily="34" charset="0"/>
            </a:endParaRPr>
          </a:p>
        </p:txBody>
      </p:sp>
      <p:sp>
        <p:nvSpPr>
          <p:cNvPr id="10" name="Τίτλος 1">
            <a:extLst>
              <a:ext uri="{FF2B5EF4-FFF2-40B4-BE49-F238E27FC236}">
                <a16:creationId xmlns:a16="http://schemas.microsoft.com/office/drawing/2014/main" id="{769C291F-2094-450C-A108-F74BBFA2078A}"/>
              </a:ext>
            </a:extLst>
          </p:cNvPr>
          <p:cNvSpPr>
            <a:spLocks noGrp="1"/>
          </p:cNvSpPr>
          <p:nvPr>
            <p:ph type="title"/>
          </p:nvPr>
        </p:nvSpPr>
        <p:spPr bwMode="auto">
          <a:xfrm>
            <a:off x="166123" y="241160"/>
            <a:ext cx="9073008" cy="89430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pic>
        <p:nvPicPr>
          <p:cNvPr id="13" name="Picture 12" descr="A person wearing a hat&#10;&#10;Description automatically generated">
            <a:extLst>
              <a:ext uri="{FF2B5EF4-FFF2-40B4-BE49-F238E27FC236}">
                <a16:creationId xmlns:a16="http://schemas.microsoft.com/office/drawing/2014/main" id="{FF410B33-8633-4F06-B2CD-BC05D4C0A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98" y="1741630"/>
            <a:ext cx="4753876" cy="3565407"/>
          </a:xfrm>
          <a:prstGeom prst="rect">
            <a:avLst/>
          </a:prstGeom>
        </p:spPr>
      </p:pic>
      <p:pic>
        <p:nvPicPr>
          <p:cNvPr id="15" name="Picture 14" descr="A person wearing a hat&#10;&#10;Description automatically generated with medium confidence">
            <a:extLst>
              <a:ext uri="{FF2B5EF4-FFF2-40B4-BE49-F238E27FC236}">
                <a16:creationId xmlns:a16="http://schemas.microsoft.com/office/drawing/2014/main" id="{075CBE76-FFFD-4C5B-956F-6BBF05FB9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553" y="1741631"/>
            <a:ext cx="4753875" cy="3565406"/>
          </a:xfrm>
          <a:prstGeom prst="rect">
            <a:avLst/>
          </a:prstGeom>
        </p:spPr>
      </p:pic>
      <p:sp>
        <p:nvSpPr>
          <p:cNvPr id="16" name="TextBox 15">
            <a:extLst>
              <a:ext uri="{FF2B5EF4-FFF2-40B4-BE49-F238E27FC236}">
                <a16:creationId xmlns:a16="http://schemas.microsoft.com/office/drawing/2014/main" id="{4686033D-2692-46BF-ADDA-8AE9ED8C9486}"/>
              </a:ext>
            </a:extLst>
          </p:cNvPr>
          <p:cNvSpPr txBox="1"/>
          <p:nvPr/>
        </p:nvSpPr>
        <p:spPr>
          <a:xfrm>
            <a:off x="6987804" y="5406647"/>
            <a:ext cx="4458775"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(number of halftones is 10).</a:t>
            </a:r>
          </a:p>
        </p:txBody>
      </p:sp>
    </p:spTree>
    <p:extLst>
      <p:ext uri="{BB962C8B-B14F-4D97-AF65-F5344CB8AC3E}">
        <p14:creationId xmlns:p14="http://schemas.microsoft.com/office/powerpoint/2010/main" val="199007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Gray-level Binary Fonts</a:t>
            </a:r>
          </a:p>
          <a:p>
            <a:pPr marL="457200" indent="-457200" algn="l">
              <a:buFont typeface="Arial" panose="020B0604020202020204" pitchFamily="34" charset="0"/>
              <a:buChar char="•"/>
            </a:pPr>
            <a:endParaRPr lang="en-US" sz="2800" b="0" dirty="0">
              <a:solidFill>
                <a:srgbClr val="00B0F0"/>
              </a:solidFill>
              <a:cs typeface="Arial" panose="020B0604020202020204" pitchFamily="34" charset="0"/>
            </a:endParaRPr>
          </a:p>
        </p:txBody>
      </p:sp>
      <p:sp>
        <p:nvSpPr>
          <p:cNvPr id="10" name="Τίτλος 1">
            <a:extLst>
              <a:ext uri="{FF2B5EF4-FFF2-40B4-BE49-F238E27FC236}">
                <a16:creationId xmlns:a16="http://schemas.microsoft.com/office/drawing/2014/main" id="{769C291F-2094-450C-A108-F74BBFA2078A}"/>
              </a:ext>
            </a:extLst>
          </p:cNvPr>
          <p:cNvSpPr>
            <a:spLocks noGrp="1"/>
          </p:cNvSpPr>
          <p:nvPr>
            <p:ph type="title"/>
          </p:nvPr>
        </p:nvSpPr>
        <p:spPr bwMode="auto">
          <a:xfrm>
            <a:off x="166123" y="241160"/>
            <a:ext cx="9073008" cy="89430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
        <p:nvSpPr>
          <p:cNvPr id="16" name="TextBox 15">
            <a:extLst>
              <a:ext uri="{FF2B5EF4-FFF2-40B4-BE49-F238E27FC236}">
                <a16:creationId xmlns:a16="http://schemas.microsoft.com/office/drawing/2014/main" id="{4686033D-2692-46BF-ADDA-8AE9ED8C9486}"/>
              </a:ext>
            </a:extLst>
          </p:cNvPr>
          <p:cNvSpPr txBox="1"/>
          <p:nvPr/>
        </p:nvSpPr>
        <p:spPr>
          <a:xfrm>
            <a:off x="2983703" y="5942018"/>
            <a:ext cx="6255428"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(number of halftones is 10).</a:t>
            </a:r>
          </a:p>
        </p:txBody>
      </p:sp>
      <p:pic>
        <p:nvPicPr>
          <p:cNvPr id="4" name="Picture 3" descr="A person wearing a hat&#10;&#10;Description automatically generated with low confidence">
            <a:extLst>
              <a:ext uri="{FF2B5EF4-FFF2-40B4-BE49-F238E27FC236}">
                <a16:creationId xmlns:a16="http://schemas.microsoft.com/office/drawing/2014/main" id="{FAE5C93B-4C41-4000-9972-5A40E3706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14" y="1701751"/>
            <a:ext cx="10952484" cy="4107182"/>
          </a:xfrm>
          <a:prstGeom prst="rect">
            <a:avLst/>
          </a:prstGeom>
        </p:spPr>
      </p:pic>
    </p:spTree>
    <p:extLst>
      <p:ext uri="{BB962C8B-B14F-4D97-AF65-F5344CB8AC3E}">
        <p14:creationId xmlns:p14="http://schemas.microsoft.com/office/powerpoint/2010/main" val="1052130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TotalTime>
  <Words>172</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Image Processing</vt:lpstr>
      <vt:lpstr>Image Processing</vt:lpstr>
      <vt:lpstr>Image Processing</vt:lpstr>
      <vt:lpstr>Image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101</cp:revision>
  <dcterms:created xsi:type="dcterms:W3CDTF">2021-03-31T17:41:09Z</dcterms:created>
  <dcterms:modified xsi:type="dcterms:W3CDTF">2021-06-06T19:40:22Z</dcterms:modified>
</cp:coreProperties>
</file>